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7" r:id="rId5"/>
    <p:sldId id="265" r:id="rId6"/>
    <p:sldId id="269" r:id="rId7"/>
    <p:sldId id="271" r:id="rId8"/>
    <p:sldId id="272" r:id="rId9"/>
    <p:sldId id="273" r:id="rId10"/>
    <p:sldId id="274" r:id="rId11"/>
    <p:sldId id="275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8F12EF5-F188-4242-BE34-C97C4E822156}">
          <p14:sldIdLst>
            <p14:sldId id="256"/>
          </p14:sldIdLst>
        </p14:section>
        <p14:section name="FSM" id="{8C9D86CC-488E-44A2-97B6-A934312E6CFE}">
          <p14:sldIdLst>
            <p14:sldId id="260"/>
          </p14:sldIdLst>
        </p14:section>
        <p14:section name="Block diagram" id="{237B3E6B-C074-410A-95FD-C0524358FF0B}">
          <p14:sldIdLst>
            <p14:sldId id="257"/>
            <p14:sldId id="267"/>
            <p14:sldId id="265"/>
            <p14:sldId id="269"/>
            <p14:sldId id="271"/>
            <p14:sldId id="272"/>
            <p14:sldId id="273"/>
            <p14:sldId id="274"/>
            <p14:sldId id="275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36" autoAdjust="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9E336-B340-497B-BE40-CDB54CA24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A7820E-F277-4F3C-8776-45E17D0C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1A436B-4639-4FAD-AA00-93B9BC7D6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423005-305F-4B06-833E-A106DBBF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BA6CFF-BC52-40E9-9692-09D32072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D082B9-D202-4B42-8447-A3764400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F58FA-58C9-4C91-B34A-65F9CE76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79DCEC-717D-4331-996C-366AD66E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8BEF9D-1EE4-40EE-8834-E2BFEE12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11CF7C-FF1D-42B5-A511-A3F16728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6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6792CE-E150-477C-B4D7-8E07C4DE9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CA8D17-C00C-4221-A549-EDC6E780B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59882B-1A2E-48A7-92A9-979BBF59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8E42D6-7BB9-47A4-8AD0-3D93496F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684E40-5BB6-45E5-A9DA-2E08682A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4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1BBEA-EF9F-4C14-954C-7FCFF9DE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A48D2-DFD4-4707-90F2-6582420F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C3C720-A6B3-4F56-AC17-32EA9B14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A5E2BA-E6E7-425C-832E-2050F0F7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B434A5-0943-496B-9C4B-8BA18848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FFBAD-C6FF-4516-9479-C97AEB2D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1B7F5A-F8B8-4375-9F69-D092A8A4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1B042-E154-4494-B21D-0C861807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A74269-1BE6-4E52-8B8E-9B806783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A10FFB-F63F-47FD-ABCC-BBA9F5D6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2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71114-2086-4BB7-B376-3684205A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15BF85-A33E-4906-8CAC-44427F323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90DFCE-2FB5-463F-A451-8B38503D3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25F24B-768B-4642-B8A9-F279636E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A44B0-D119-4C73-950D-38016873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4B0941-9BD6-4483-BBE7-62035229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5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2BA05-2DCC-433F-A4AD-42F88F6D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C31933-0785-40A1-8BE8-58AEF8145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E2DAAB-62DB-4962-9242-B8E5889FD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067B72-7F2E-46B8-A84D-E69F5AF34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8FACFCE-E777-480C-B080-8B8B77E4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E0244EC-5800-4F8F-B20F-FE314EF8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81B793-2B4A-4FD3-AB73-C88BDAAE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5812E3-AC0F-426A-A182-7FA0275A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3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473D5-08C4-45A4-9486-5CB3D4AC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A10421-6300-4192-BB94-043AB80C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94BCF7-DFFF-4596-9DF8-59361F90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39A59E-8FB0-4F56-9718-739F2C6B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1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7D15FA7-E000-4DA2-984E-C46FBCC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E766697-43D8-41EC-8F4C-42624DD3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5C09BB-90C7-4C27-BFA4-F5F5E679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237ED-0500-442C-81F2-32ED9413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D727F-66A3-4199-B3A3-2B399CC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31966D-E0D2-4827-82E0-32ACF6C93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B3711A-ECFB-4150-B128-E1476C37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E63E61-717D-4E36-AFE9-2F0B8163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FD1139-7976-4106-8C94-78B98F26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211035-3332-4A0C-B2D6-1BF85CE6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F3D3216-0999-42C4-900E-878763AEE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852E19-DFC2-49AE-9D5B-8F75D828D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F49E1F-59D8-493E-990D-CA9A01F4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1E6FE4-E5EC-4A79-BB38-F6BA98FC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65515E-3EE2-49D1-8B30-83E94892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1FFFD63-081C-4410-A603-CB54D5FD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9926E2-64F5-426C-B78C-9A832D61A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0B42D-EFC1-4507-8B1E-ED65263B6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0A7E-7400-42D8-BFB6-43DA78AAA818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C87A35-000A-4881-BB85-FFEE95611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199522-AF5E-43B9-BDB7-E8143DAEC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3215E-1282-4729-ACC7-42D9DBD0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E1996-39A6-4436-BA99-9F489B943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Homework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E26038-C946-49CD-A486-3DA4611BB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B1027236 </a:t>
            </a:r>
            <a:r>
              <a:rPr lang="zh-TW" altLang="en-US" dirty="0"/>
              <a:t>蕭銘宏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4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C8D1B7C-3E54-4E57-966F-849F4FBD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2" y="3429000"/>
            <a:ext cx="6338359" cy="30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3F48A19-7AC7-41BD-B131-DCC71677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85" y="862148"/>
            <a:ext cx="4493822" cy="371420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020234" y="940525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3196490" y="3547348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5AF840B-7161-4DCB-8E40-93683AD1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3" y="152823"/>
            <a:ext cx="4460217" cy="290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1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9D4B8-0D8E-43B3-81CE-6357A62C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</a:p>
        </p:txBody>
      </p:sp>
    </p:spTree>
    <p:extLst>
      <p:ext uri="{BB962C8B-B14F-4D97-AF65-F5344CB8AC3E}">
        <p14:creationId xmlns:p14="http://schemas.microsoft.com/office/powerpoint/2010/main" val="358446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8AB9A6D-7B4A-465B-8FB2-00B03D32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4" y="262527"/>
            <a:ext cx="5905499" cy="64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F42727-D275-45A7-A547-56A2578851C8}"/>
              </a:ext>
            </a:extLst>
          </p:cNvPr>
          <p:cNvSpPr/>
          <p:nvPr/>
        </p:nvSpPr>
        <p:spPr>
          <a:xfrm>
            <a:off x="4943476" y="5962650"/>
            <a:ext cx="403224" cy="174626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48A00C-9490-429F-8976-F9C7377A6929}"/>
              </a:ext>
            </a:extLst>
          </p:cNvPr>
          <p:cNvSpPr/>
          <p:nvPr/>
        </p:nvSpPr>
        <p:spPr>
          <a:xfrm>
            <a:off x="4597401" y="6178550"/>
            <a:ext cx="307974" cy="142876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8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0AA9-B93D-4C75-B066-C2B8A5C3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365125"/>
            <a:ext cx="10515600" cy="1325563"/>
          </a:xfrm>
        </p:spPr>
        <p:txBody>
          <a:bodyPr/>
          <a:lstStyle/>
          <a:p>
            <a:r>
              <a:rPr lang="en-US" dirty="0"/>
              <a:t>FSM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FC48A7-B4DE-4291-840F-66F50EF0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64" y="222492"/>
            <a:ext cx="9850056" cy="64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85E21-6309-4BDA-AFCC-ED0CEA39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EA24F-7CEC-4DC4-A218-D3A1AF4F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" y="1825625"/>
            <a:ext cx="12192000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4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85E21-6309-4BDA-AFCC-ED0CEA39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EA24F-7CEC-4DC4-A218-D3A1AF4F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" y="1825625"/>
            <a:ext cx="12192000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00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3391DA-6F83-47AD-A5D3-18073802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83" y="717021"/>
            <a:ext cx="7275163" cy="500644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25206B-B3D7-435C-9F0A-DF9F6434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4" y="338138"/>
            <a:ext cx="17526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4B3627B-3BBF-427B-B395-BA902AA24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6" y="373592"/>
            <a:ext cx="17621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3F3FBEE-C20C-4937-BD80-6F8424A1C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14360"/>
            <a:ext cx="4959244" cy="3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C1C3D06-C6C8-434A-A85B-39C3AE06D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703"/>
          <a:stretch/>
        </p:blipFill>
        <p:spPr bwMode="auto">
          <a:xfrm>
            <a:off x="2634191" y="105723"/>
            <a:ext cx="2454275" cy="664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A83F821-C29D-477D-9F7E-23E03B08F3E3}"/>
              </a:ext>
            </a:extLst>
          </p:cNvPr>
          <p:cNvSpPr txBox="1"/>
          <p:nvPr/>
        </p:nvSpPr>
        <p:spPr>
          <a:xfrm>
            <a:off x="821267" y="1786467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52447E-D87B-4CBD-BC52-644598F32761}"/>
              </a:ext>
            </a:extLst>
          </p:cNvPr>
          <p:cNvSpPr txBox="1"/>
          <p:nvPr/>
        </p:nvSpPr>
        <p:spPr>
          <a:xfrm>
            <a:off x="6248430" y="2155799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334695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143623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CDEEBB-E133-4308-B7FD-C35C288B8B3F}"/>
              </a:ext>
            </a:extLst>
          </p:cNvPr>
          <p:cNvSpPr/>
          <p:nvPr/>
        </p:nvSpPr>
        <p:spPr>
          <a:xfrm>
            <a:off x="1105990" y="3788229"/>
            <a:ext cx="4084319" cy="65314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720A06D-55F8-4000-A99B-8FFC9323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36" y="756309"/>
            <a:ext cx="5463937" cy="556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EF539E-9695-40B0-A0EA-730A2DEE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8" y="2056845"/>
            <a:ext cx="7559674" cy="320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F8BD72-B0DA-4285-A182-50694AC1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" y="304799"/>
            <a:ext cx="4365674" cy="16546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7D7651-6095-454A-93C8-2533223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2" y="-17418"/>
            <a:ext cx="3597593" cy="65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57C009-004C-4E08-BDFF-0F402A5E79F4}"/>
              </a:ext>
            </a:extLst>
          </p:cNvPr>
          <p:cNvSpPr txBox="1"/>
          <p:nvPr/>
        </p:nvSpPr>
        <p:spPr>
          <a:xfrm>
            <a:off x="10481788" y="304799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Logic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C5DBC6-F896-4315-B75A-6094E74C8F33}"/>
              </a:ext>
            </a:extLst>
          </p:cNvPr>
          <p:cNvSpPr txBox="1"/>
          <p:nvPr/>
        </p:nvSpPr>
        <p:spPr>
          <a:xfrm>
            <a:off x="4119599" y="2238315"/>
            <a:ext cx="21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140712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28</Words>
  <Application>Microsoft Office PowerPoint</Application>
  <PresentationFormat>寬螢幕</PresentationFormat>
  <Paragraphs>15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Summer Homework </vt:lpstr>
      <vt:lpstr>FSM</vt:lpstr>
      <vt:lpstr>Block diagram</vt:lpstr>
      <vt:lpstr>Block diagram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Input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Homework </dc:title>
  <dc:creator>蕭銘宏</dc:creator>
  <cp:lastModifiedBy>蕭銘宏</cp:lastModifiedBy>
  <cp:revision>14</cp:revision>
  <dcterms:created xsi:type="dcterms:W3CDTF">2023-07-14T06:19:50Z</dcterms:created>
  <dcterms:modified xsi:type="dcterms:W3CDTF">2023-07-15T16:48:47Z</dcterms:modified>
</cp:coreProperties>
</file>